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9CD61F-ADF3-56B0-043B-E84D8C0C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FEA85C-03BC-562C-BC9F-E67622E3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649D0-D732-4D59-BDE2-A28816188366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F762ED-CA9E-02C9-9F88-72E9FD76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39DD4D-E976-317C-C046-C9B4E5EB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12BEB-D9C2-4D30-ADEA-6DDB51E4C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83ED9B1-1EE6-CA64-C6FD-6DD27CA8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E97823-5961-0C3A-7491-D4D509A6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3802A0-751F-602C-5746-BC3D07E29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649D0-D732-4D59-BDE2-A28816188366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9AD8DA-2F00-E67E-B983-3C1E749CB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576774-0CB4-4FE0-B826-FCA1D24F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12BEB-D9C2-4D30-ADEA-6DDB51E4C3B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1B94CC-22C2-F3C9-0872-9B952C8751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574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l-PL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Classified</a:t>
            </a:r>
          </a:p>
        </p:txBody>
      </p:sp>
    </p:spTree>
    <p:extLst>
      <p:ext uri="{BB962C8B-B14F-4D97-AF65-F5344CB8AC3E}">
        <p14:creationId xmlns:p14="http://schemas.microsoft.com/office/powerpoint/2010/main" val="26055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FDC2364-081F-6E6F-C81A-AFBD3A82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3923">
              <a:defRPr/>
            </a:pPr>
            <a:r>
              <a:rPr lang="pl-PL" sz="5400" b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Signify Products Reminder for Q2 2026</a:t>
            </a:r>
            <a:endParaRPr lang="pl-PL" sz="5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ignify Raisonne DemiBold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3E93FB5-4136-F9AB-E426-8361BEBF3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901E074-FD6F-5D7A-180C-145CEE31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6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Philips </a:t>
            </a:r>
            <a:r>
              <a:rPr lang="en-GB" sz="6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Ledinaire Floodlights All-in White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00A887-A5FD-E419-3DA9-6D1713F1DC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E8E1B20-FB11-34F4-9CD1-292B0564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Philips Ledinaire Floodlights All-in White</a:t>
            </a:r>
            <a:endParaRPr lang="en-N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209BCDA-76B2-C291-74A6-F86BFE7E1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D9DC8F1-B822-D09F-6A6A-56CE891F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Philips CoreLine</a:t>
            </a:r>
            <a:br>
              <a:rPr lang="pl-PL">
                <a:solidFill>
                  <a:schemeClr val="bg2"/>
                </a:solidFill>
              </a:rPr>
            </a:br>
            <a:r>
              <a:rPr lang="pl-PL">
                <a:solidFill>
                  <a:schemeClr val="bg2"/>
                </a:solidFill>
              </a:rPr>
              <a:t>main drivers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89EC20-3D7D-0F4D-573F-403DC2E6F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15B7C8E-62E7-A9A3-7AB8-6EBEA7A5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Philips CoreLine </a:t>
            </a:r>
            <a:r>
              <a:rPr lang="pl-PL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Waterproof Gen3</a:t>
            </a:r>
            <a:endParaRPr lang="en-US" altLang="zh-CN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4A5DF31-EEBA-CB7C-B20C-BCD74290B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12274FE-7189-EEE4-FEEE-94F57D78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Philips </a:t>
            </a:r>
            <a:r>
              <a:rPr lang="en-US"/>
              <a:t>CoreLine </a:t>
            </a:r>
            <a:r>
              <a:rPr lang="pl-PL"/>
              <a:t>W</a:t>
            </a:r>
            <a:r>
              <a:rPr lang="en-US"/>
              <a:t>aterproof G3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051436E-3F04-A715-7E9C-5F25A1A52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B535E9E-EEAA-0899-9D17-7287E0A5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66A126B-6C44-AF48-9D6C-E4DC69863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247093-89F7-7975-0E95-20EAF0AD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768514-CE21-996B-EFD2-6EBBF262F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B03CE55-1FE6-7F39-311C-337C7607D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Philips CoreLine </a:t>
            </a:r>
            <a:r>
              <a:rPr lang="pl-PL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Waterproof Tubular Gen2</a:t>
            </a:r>
            <a:b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altLang="zh-CN" sz="6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A3D613A-89E2-C946-DB7B-D1DC579908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EF65947-3A9E-36AD-20BC-2B5B08E4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Philips </a:t>
            </a:r>
            <a:r>
              <a:rPr lang="en-US"/>
              <a:t>CoreLine </a:t>
            </a:r>
            <a:r>
              <a:rPr lang="pl-PL"/>
              <a:t>T</a:t>
            </a:r>
            <a:r>
              <a:rPr lang="en-US"/>
              <a:t>ubular </a:t>
            </a:r>
            <a:r>
              <a:rPr lang="pl-PL"/>
              <a:t>W</a:t>
            </a:r>
            <a:r>
              <a:rPr lang="en-US"/>
              <a:t>aterproof G2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992B46-E38B-3F13-19E4-2EA04E879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A9B194B-CA28-82BF-07F2-765691C2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29DCEE-4109-BC64-3F08-AE78AF136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A9C2AD3-E708-E482-380D-15D73975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2"/>
                </a:solidFill>
              </a:rPr>
              <a:t>Philips LED Lamps </a:t>
            </a:r>
            <a:br>
              <a:rPr lang="pl-PL">
                <a:solidFill>
                  <a:schemeClr val="bg2"/>
                </a:solidFill>
              </a:rPr>
            </a:br>
            <a:r>
              <a:rPr lang="pl-PL">
                <a:solidFill>
                  <a:schemeClr val="bg2"/>
                </a:solidFill>
              </a:rPr>
              <a:t>main drivers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0BD201E-D283-9BED-6DD7-A54176EC3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8B233D3-DADD-289D-97FD-F507F4C2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4ADEC8F-9F83-2F92-63EA-8FD32FF4F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287792B-7DEA-7325-1818-0AFAE05B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Signify MyCreaton GreenSpace Downlight Gen3</a:t>
            </a:r>
            <a:b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1F90F8-127C-F6BA-A078-C6D0D1666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15C3A21-B781-49D1-D5FA-6ECE5C50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0AA8C1-3BEE-F13C-6DFC-E86ED922DB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D70BBA6-10FA-5147-CAFB-1B8F407D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Signify MyCreaton Accent Track D90</a:t>
            </a:r>
            <a:br>
              <a:rPr lang="en-US" altLang="zh-C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E6C1B6-11A5-07B8-25AB-B18B525D90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1C6D7C8-77AC-0724-57EC-DE17ECC1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53DD9AE-66FC-4455-D4C1-A87A247C7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D841CFE-DD0A-9CDC-FEF0-037916BB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270F4B-1619-B469-3DE5-044C58260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977B5DC-120E-1ED6-B247-0A0D85CE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04E65B-1554-C534-7C94-1C55B8B62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F55388C-135E-DA4A-4666-4930CC57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Philips </a:t>
            </a:r>
            <a:r>
              <a:rPr lang="en-US"/>
              <a:t>MASTER Value </a:t>
            </a:r>
            <a:r>
              <a:rPr lang="pl-PL"/>
              <a:t>LEDtube T8 </a:t>
            </a:r>
            <a:r>
              <a:rPr lang="en-US"/>
              <a:t>All-in UO/HO Multi-lumen</a:t>
            </a:r>
            <a:br>
              <a:rPr lang="en-US"/>
            </a:br>
            <a:endParaRPr lang="en-US" altLang="zh-CN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3BEDBC-9659-64DF-08EA-6FFAB3C05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B3EE9F3-3923-4723-C6F8-1ACAB552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C238C0-6F49-F9F4-DDE8-8DEDEAB8C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E5EE7B0-8484-2CC0-C600-55962D9B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Philips </a:t>
            </a:r>
            <a:r>
              <a:rPr lang="en-US"/>
              <a:t>CorePro </a:t>
            </a:r>
            <a:r>
              <a:rPr lang="pl-PL"/>
              <a:t>LEDtube </a:t>
            </a:r>
            <a:r>
              <a:rPr lang="en-US"/>
              <a:t>All-in UO MultiCCT</a:t>
            </a:r>
            <a:br>
              <a:rPr lang="en-US" b="1">
                <a:solidFill>
                  <a:prstClr val="white"/>
                </a:solidFill>
                <a:latin typeface="Centrale Sans Bold"/>
              </a:rPr>
            </a:br>
            <a:br>
              <a:rPr lang="en-US"/>
            </a:br>
            <a:endParaRPr lang="en-US" altLang="zh-CN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4DF0E0-8C19-BDEA-393B-5B23D9ADF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865C203-75E7-AFF5-6869-72F9BD55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6A24F7-1D03-7FBD-78DE-9D81DD181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8BE2036-3CC1-E8F5-ED97-0E33B595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Philips </a:t>
            </a:r>
            <a:r>
              <a:rPr lang="en-US"/>
              <a:t>CorePro LED PLC 360D 3CCT HF</a:t>
            </a:r>
            <a:r>
              <a:rPr lang="en-US" altLang="zh-CN"/>
              <a:t>/Mains – replacements for 13/18/26W lamps</a:t>
            </a:r>
            <a:endParaRPr lang="en-US" altLang="zh-CN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8790285-76A3-5086-2D7F-9FCBEBA91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14396C-2349-60C2-C205-83192F34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bg2"/>
                </a:solidFill>
              </a:rPr>
              <a:t>Philips Ledinaire</a:t>
            </a:r>
            <a:br>
              <a:rPr lang="pl-PL">
                <a:solidFill>
                  <a:schemeClr val="bg2"/>
                </a:solidFill>
              </a:rPr>
            </a:br>
            <a:r>
              <a:rPr lang="pl-PL">
                <a:solidFill>
                  <a:schemeClr val="bg2"/>
                </a:solidFill>
              </a:rPr>
              <a:t>main drivers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C3384B7-5138-154A-7DAD-27B9498ED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Panoramiczny</PresentationFormat>
  <Paragraphs>15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Centrale Sans Bold</vt:lpstr>
      <vt:lpstr>Signify Raisonne DemiBold</vt:lpstr>
      <vt:lpstr>Motyw pakietu Office</vt:lpstr>
      <vt:lpstr>Signify Products Reminder for Q2 2026</vt:lpstr>
      <vt:lpstr>Philips LED Lamps  main drivers</vt:lpstr>
      <vt:lpstr>Prezentacja programu PowerPoint</vt:lpstr>
      <vt:lpstr>Philips MASTER Value LEDtube T8 All-in UO/HO Multi-lumen </vt:lpstr>
      <vt:lpstr>Prezentacja programu PowerPoint</vt:lpstr>
      <vt:lpstr>Philips CorePro LEDtube All-in UO MultiCCT  </vt:lpstr>
      <vt:lpstr>Prezentacja programu PowerPoint</vt:lpstr>
      <vt:lpstr>Philips CorePro LED PLC 360D 3CCT HF/Mains – replacements for 13/18/26W lamps</vt:lpstr>
      <vt:lpstr>Philips Ledinaire main drivers</vt:lpstr>
      <vt:lpstr>Philips Ledinaire Floodlights All-in White</vt:lpstr>
      <vt:lpstr>Philips Ledinaire Floodlights All-in White</vt:lpstr>
      <vt:lpstr>Philips CoreLine main drivers</vt:lpstr>
      <vt:lpstr>Philips CoreLine Waterproof Gen3</vt:lpstr>
      <vt:lpstr>Philips CoreLine Waterproof G3</vt:lpstr>
      <vt:lpstr>Prezentacja programu PowerPoint</vt:lpstr>
      <vt:lpstr>Prezentacja programu PowerPoint</vt:lpstr>
      <vt:lpstr>Philips CoreLine Waterproof Tubular Gen2 </vt:lpstr>
      <vt:lpstr>Philips CoreLine Tubular Waterproof G2</vt:lpstr>
      <vt:lpstr>Prezentacja programu PowerPoint</vt:lpstr>
      <vt:lpstr>Prezentacja programu PowerPoint</vt:lpstr>
      <vt:lpstr>Signify MyCreaton GreenSpace Downlight Gen3 </vt:lpstr>
      <vt:lpstr>Prezentacja programu PowerPoint</vt:lpstr>
      <vt:lpstr>Signify MyCreaton Accent Track D90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Kacper Kunysz</dc:creator>
  <cp:lastModifiedBy>Kacper Kunysz</cp:lastModifiedBy>
  <cp:revision>1</cp:revision>
  <dcterms:created xsi:type="dcterms:W3CDTF">2026-06-10T15:47:33Z</dcterms:created>
  <dcterms:modified xsi:type="dcterms:W3CDTF">2026-06-10T15:47:33Z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f7727a-510c-40ce-a418-7fdfc8e6513f_Enabled">
    <vt:lpwstr>true</vt:lpwstr>
  </property>
  <property fmtid="{D5CDD505-2E9C-101B-9397-08002B2CF9AE}" pid="3" name="MSIP_Label_00f7727a-510c-40ce-a418-7fdfc8e6513f_SetDate">
    <vt:lpwstr>2026-06-10T15:47:33Z</vt:lpwstr>
  </property>
  <property fmtid="{D5CDD505-2E9C-101B-9397-08002B2CF9AE}" pid="4" name="MSIP_Label_00f7727a-510c-40ce-a418-7fdfc8e6513f_Method">
    <vt:lpwstr>Standard</vt:lpwstr>
  </property>
  <property fmtid="{D5CDD505-2E9C-101B-9397-08002B2CF9AE}" pid="5" name="MSIP_Label_00f7727a-510c-40ce-a418-7fdfc8e6513f_Name">
    <vt:lpwstr>Classified (without encryption)</vt:lpwstr>
  </property>
  <property fmtid="{D5CDD505-2E9C-101B-9397-08002B2CF9AE}" pid="6" name="MSIP_Label_00f7727a-510c-40ce-a418-7fdfc8e6513f_SiteId">
    <vt:lpwstr>75b2f54b-feff-400d-8e0b-67102edb9a23</vt:lpwstr>
  </property>
  <property fmtid="{D5CDD505-2E9C-101B-9397-08002B2CF9AE}" pid="7" name="MSIP_Label_00f7727a-510c-40ce-a418-7fdfc8e6513f_ActionId">
    <vt:lpwstr>4992d126-fa55-4bc1-9a98-2f6042c2750f</vt:lpwstr>
  </property>
  <property fmtid="{D5CDD505-2E9C-101B-9397-08002B2CF9AE}" pid="8" name="MSIP_Label_00f7727a-510c-40ce-a418-7fdfc8e6513f_ContentBits">
    <vt:lpwstr>1</vt:lpwstr>
  </property>
  <property fmtid="{D5CDD505-2E9C-101B-9397-08002B2CF9AE}" pid="9" name="MSIP_Label_00f7727a-510c-40ce-a418-7fdfc8e6513f_Tag">
    <vt:lpwstr>10, 3, 0, 1</vt:lpwstr>
  </property>
  <property fmtid="{D5CDD505-2E9C-101B-9397-08002B2CF9AE}" pid="10" name="ClassificationContentMarkingHeaderLocations">
    <vt:lpwstr>Motyw pakietu Office:8</vt:lpwstr>
  </property>
  <property fmtid="{D5CDD505-2E9C-101B-9397-08002B2CF9AE}" pid="11" name="ClassificationContentMarkingHeaderText">
    <vt:lpwstr>Classified</vt:lpwstr>
  </property>
</Properties>
</file>